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shot 2024-11-19 at 16.10.33.png" descr="Screenshot 2024-11-19 at 16.10.3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Home Page…"/>
          <p:cNvSpPr txBox="1"/>
          <p:nvPr/>
        </p:nvSpPr>
        <p:spPr>
          <a:xfrm>
            <a:off x="9674098" y="10807066"/>
            <a:ext cx="5035805" cy="270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000">
                <a:solidFill>
                  <a:srgbClr val="FFFFFF"/>
                </a:solidFill>
              </a:defRPr>
            </a:pPr>
            <a:r>
              <a:t>Home Page</a:t>
            </a:r>
          </a:p>
          <a:p>
            <a:pPr algn="ctr">
              <a:defRPr b="1" sz="7000">
                <a:solidFill>
                  <a:srgbClr val="FFFFFF"/>
                </a:solidFill>
              </a:defRPr>
            </a:pPr>
            <a:r>
              <a:t>outlook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shot 2024-11-19 at 16.10.52.png" descr="Screenshot 2024-11-19 at 16.10.5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shot 2024-11-19 at 16.11.00.png" descr="Screenshot 2024-11-19 at 16.11.00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4-11-19 at 16.11.17.png" descr="Screenshot 2024-11-19 at 16.11.17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Home Page…"/>
          <p:cNvSpPr txBox="1"/>
          <p:nvPr/>
        </p:nvSpPr>
        <p:spPr>
          <a:xfrm>
            <a:off x="9674098" y="10807066"/>
            <a:ext cx="5035805" cy="270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000">
                <a:solidFill>
                  <a:srgbClr val="FFFFFF"/>
                </a:solidFill>
              </a:defRPr>
            </a:pPr>
            <a:r>
              <a:t>Home Page</a:t>
            </a:r>
          </a:p>
          <a:p>
            <a:pPr algn="ctr">
              <a:defRPr b="1" sz="7000">
                <a:solidFill>
                  <a:srgbClr val="FFFFFF"/>
                </a:solidFill>
              </a:defRPr>
            </a:pPr>
            <a:r>
              <a:t>outlook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creenshot 2024-11-19 at 16.11.32.png" descr="Screenshot 2024-11-19 at 16.11.3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Dashboard Page…"/>
          <p:cNvSpPr txBox="1"/>
          <p:nvPr/>
        </p:nvSpPr>
        <p:spPr>
          <a:xfrm>
            <a:off x="8611298" y="10807066"/>
            <a:ext cx="7161404" cy="270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000">
                <a:solidFill>
                  <a:srgbClr val="FFFFFF"/>
                </a:solidFill>
              </a:defRPr>
            </a:pPr>
            <a:r>
              <a:t>Dashboard Page</a:t>
            </a:r>
          </a:p>
          <a:p>
            <a:pPr algn="ctr">
              <a:defRPr b="1" sz="7000">
                <a:solidFill>
                  <a:srgbClr val="FFFFFF"/>
                </a:solidFill>
              </a:defRPr>
            </a:pPr>
            <a:r>
              <a:t>outlook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shot 2024-11-19 at 16.11.40.png" descr="Screenshot 2024-11-19 at 16.11.40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hings to work on"/>
          <p:cNvSpPr txBox="1"/>
          <p:nvPr/>
        </p:nvSpPr>
        <p:spPr>
          <a:xfrm>
            <a:off x="8430831" y="11579881"/>
            <a:ext cx="7522338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7000">
                <a:solidFill>
                  <a:srgbClr val="FFFFFF"/>
                </a:solidFill>
              </a:defRPr>
            </a:lvl1pPr>
          </a:lstStyle>
          <a:p>
            <a:pPr/>
            <a:r>
              <a:t>things to work 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